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271" r:id="rId9"/>
    <p:sldId id="307" r:id="rId10"/>
    <p:sldId id="308" r:id="rId11"/>
    <p:sldId id="270" r:id="rId12"/>
    <p:sldId id="311" r:id="rId13"/>
    <p:sldId id="258" r:id="rId14"/>
    <p:sldId id="260" r:id="rId15"/>
    <p:sldId id="264" r:id="rId16"/>
    <p:sldId id="261" r:id="rId17"/>
    <p:sldId id="266" r:id="rId18"/>
    <p:sldId id="267" r:id="rId19"/>
    <p:sldId id="268" r:id="rId20"/>
    <p:sldId id="273" r:id="rId21"/>
    <p:sldId id="274" r:id="rId22"/>
    <p:sldId id="275" r:id="rId23"/>
    <p:sldId id="276" r:id="rId24"/>
    <p:sldId id="277" r:id="rId25"/>
    <p:sldId id="279" r:id="rId26"/>
    <p:sldId id="284" r:id="rId27"/>
    <p:sldId id="312" r:id="rId28"/>
    <p:sldId id="285" r:id="rId29"/>
    <p:sldId id="286" r:id="rId30"/>
    <p:sldId id="287" r:id="rId31"/>
    <p:sldId id="288" r:id="rId32"/>
    <p:sldId id="289" r:id="rId33"/>
    <p:sldId id="313" r:id="rId34"/>
    <p:sldId id="278" r:id="rId35"/>
    <p:sldId id="290" r:id="rId36"/>
    <p:sldId id="314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4" r:id="rId46"/>
    <p:sldId id="302" r:id="rId47"/>
    <p:sldId id="303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endParaRPr lang="en-US" sz="2000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460360" y="5031180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an In-Active issue?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C21B06-1F38-4FC5-97D1-BDC00890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6583878" cy="40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1.300.000+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D31CE-C1FD-4D22-ACC0-37A607BA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4" y="1421436"/>
            <a:ext cx="5500043" cy="4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logic), not domain logic!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entities!</a:t>
            </a:r>
          </a:p>
          <a:p>
            <a:r>
              <a:rPr lang="en-US" dirty="0"/>
              <a:t>Use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public constructor</a:t>
            </a:r>
            <a:r>
              <a:rPr lang="en-US" dirty="0"/>
              <a:t> (implicit/explicit)</a:t>
            </a:r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samples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4168"/>
          </a:xfrm>
        </p:spPr>
        <p:txBody>
          <a:bodyPr>
            <a:normAutofit/>
          </a:bodyPr>
          <a:lstStyle/>
          <a:p>
            <a:r>
              <a:rPr lang="en-US" sz="1600" dirty="0"/>
              <a:t>Keep output </a:t>
            </a:r>
            <a:r>
              <a:rPr lang="en-US" sz="1600" b="1" dirty="0"/>
              <a:t>DTO count minimum</a:t>
            </a:r>
            <a:r>
              <a:rPr lang="en-US" sz="1600" dirty="0"/>
              <a:t>. </a:t>
            </a:r>
            <a:r>
              <a:rPr lang="en-US" sz="1600" dirty="0">
                <a:solidFill>
                  <a:srgbClr val="FF0000"/>
                </a:solidFill>
              </a:rPr>
              <a:t>Reuse</a:t>
            </a:r>
            <a:r>
              <a:rPr lang="en-US" sz="1600" dirty="0"/>
              <a:t> where possible (except input DTOs as output DTO).</a:t>
            </a:r>
          </a:p>
          <a:p>
            <a:r>
              <a:rPr lang="en-US" sz="1600" dirty="0"/>
              <a:t>Return the entity DTO from </a:t>
            </a:r>
            <a:r>
              <a:rPr lang="en-US" sz="1600" b="1" dirty="0"/>
              <a:t>Create &amp; update </a:t>
            </a:r>
            <a:r>
              <a:rPr lang="en-US" sz="1600" dirty="0"/>
              <a:t>methods.</a:t>
            </a:r>
          </a:p>
          <a:p>
            <a:r>
              <a:rPr lang="en-US" sz="1600" dirty="0"/>
              <a:t>Can contain </a:t>
            </a:r>
            <a:r>
              <a:rPr lang="en-US" sz="1600" b="1" dirty="0"/>
              <a:t>more data </a:t>
            </a:r>
            <a:r>
              <a:rPr lang="en-US" sz="1600" dirty="0"/>
              <a:t>than client needs</a:t>
            </a:r>
          </a:p>
          <a:p>
            <a:r>
              <a:rPr lang="en-US" sz="1600" dirty="0"/>
              <a:t>Exception: Where </a:t>
            </a:r>
            <a:r>
              <a:rPr lang="en-US" sz="1600" b="1" dirty="0"/>
              <a:t>performance</a:t>
            </a:r>
            <a:r>
              <a:rPr lang="en-US" sz="16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5301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298864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592082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104406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733799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6131"/>
          </a:xfrm>
        </p:spPr>
        <p:txBody>
          <a:bodyPr>
            <a:noAutofit/>
          </a:bodyPr>
          <a:lstStyle/>
          <a:p>
            <a:r>
              <a:rPr lang="en-US" sz="1600" dirty="0"/>
              <a:t>Keep output </a:t>
            </a:r>
            <a:r>
              <a:rPr lang="en-US" sz="1600" b="1" dirty="0"/>
              <a:t>DTO count minimum</a:t>
            </a:r>
            <a:r>
              <a:rPr lang="en-US" sz="1600" dirty="0"/>
              <a:t>. </a:t>
            </a:r>
            <a:r>
              <a:rPr lang="en-US" sz="1600" dirty="0">
                <a:solidFill>
                  <a:srgbClr val="FF0000"/>
                </a:solidFill>
              </a:rPr>
              <a:t>Reuse</a:t>
            </a:r>
            <a:r>
              <a:rPr lang="en-US" sz="1600" dirty="0"/>
              <a:t> where possible (except input DTOs as output DTO).</a:t>
            </a:r>
          </a:p>
          <a:p>
            <a:r>
              <a:rPr lang="en-US" sz="1600" dirty="0"/>
              <a:t>Return the entity DTO from </a:t>
            </a:r>
            <a:r>
              <a:rPr lang="en-US" sz="1600" b="1" dirty="0"/>
              <a:t>Create &amp; update </a:t>
            </a:r>
            <a:r>
              <a:rPr lang="en-US" sz="1600" dirty="0"/>
              <a:t>methods.</a:t>
            </a:r>
          </a:p>
          <a:p>
            <a:r>
              <a:rPr lang="en-US" sz="1600" dirty="0"/>
              <a:t>Can contain </a:t>
            </a:r>
            <a:r>
              <a:rPr lang="en-US" sz="1600" b="1" dirty="0"/>
              <a:t>more data </a:t>
            </a:r>
            <a:r>
              <a:rPr lang="en-US" sz="1600" dirty="0"/>
              <a:t>than client needs</a:t>
            </a:r>
          </a:p>
          <a:p>
            <a:r>
              <a:rPr lang="en-US" sz="1600" dirty="0"/>
              <a:t>Exception: Where </a:t>
            </a:r>
            <a:r>
              <a:rPr lang="en-US" sz="1600" b="1" dirty="0"/>
              <a:t>performance</a:t>
            </a:r>
            <a:r>
              <a:rPr lang="en-US" sz="1600" dirty="0"/>
              <a:t> is critical, especially for large result sets.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9" y="3479598"/>
            <a:ext cx="5844459" cy="2736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17" y="3479598"/>
            <a:ext cx="5015974" cy="23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22D94-FDA6-417B-ADF8-38E3D027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2059562"/>
            <a:ext cx="7268688" cy="39736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834" y="1825625"/>
            <a:ext cx="3717966" cy="4351338"/>
          </a:xfrm>
        </p:spPr>
        <p:txBody>
          <a:bodyPr/>
          <a:lstStyle/>
          <a:p>
            <a:r>
              <a:rPr lang="en-US" dirty="0"/>
              <a:t>Don’t use DTO to entity auto-mapping, use entity </a:t>
            </a:r>
            <a:r>
              <a:rPr lang="en-US" b="1" dirty="0"/>
              <a:t>constructor</a:t>
            </a:r>
            <a:r>
              <a:rPr lang="en-US" dirty="0"/>
              <a:t>.</a:t>
            </a:r>
          </a:p>
          <a:p>
            <a:r>
              <a:rPr lang="en-US" dirty="0"/>
              <a:t>Perform additional </a:t>
            </a:r>
            <a:r>
              <a:rPr lang="en-US" b="1" dirty="0"/>
              <a:t>domain actions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repository</a:t>
            </a:r>
            <a:r>
              <a:rPr lang="en-US" dirty="0"/>
              <a:t>.</a:t>
            </a:r>
          </a:p>
          <a:p>
            <a:r>
              <a:rPr lang="en-US" dirty="0"/>
              <a:t>Return DTO using </a:t>
            </a:r>
            <a:r>
              <a:rPr lang="en-US" b="1" dirty="0"/>
              <a:t>auto-mapping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649C-91D0-437D-A752-E68D2D6A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Domain/Business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3D58-1152-4768-BFD1-0FC3552AB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return null or operation result code for exceptional cases, </a:t>
            </a:r>
            <a:r>
              <a:rPr lang="en-US" b="1" dirty="0"/>
              <a:t>throw exceptions</a:t>
            </a:r>
            <a:r>
              <a:rPr lang="en-US" dirty="0"/>
              <a:t>!</a:t>
            </a:r>
          </a:p>
          <a:p>
            <a:r>
              <a:rPr lang="en-US" b="1" dirty="0"/>
              <a:t>Define </a:t>
            </a:r>
            <a:r>
              <a:rPr lang="en-US" dirty="0"/>
              <a:t>exception classes for important business rules</a:t>
            </a:r>
          </a:p>
          <a:p>
            <a:r>
              <a:rPr lang="en-US" dirty="0"/>
              <a:t>Include an </a:t>
            </a:r>
            <a:r>
              <a:rPr lang="en-US" b="1" dirty="0"/>
              <a:t>error code </a:t>
            </a:r>
            <a:r>
              <a:rPr lang="en-US" dirty="0"/>
              <a:t>in the exception</a:t>
            </a:r>
          </a:p>
          <a:p>
            <a:r>
              <a:rPr lang="en-US" b="1" dirty="0"/>
              <a:t>Separate localization</a:t>
            </a:r>
            <a:r>
              <a:rPr lang="en-US" dirty="0"/>
              <a:t> from exception throwing</a:t>
            </a:r>
          </a:p>
          <a:p>
            <a:r>
              <a:rPr lang="en-US" dirty="0"/>
              <a:t>Map exceptions to </a:t>
            </a:r>
            <a:r>
              <a:rPr lang="en-US" b="1" dirty="0"/>
              <a:t>HTTP status codes</a:t>
            </a:r>
          </a:p>
        </p:txBody>
      </p:sp>
    </p:spTree>
    <p:extLst>
      <p:ext uri="{BB962C8B-B14F-4D97-AF65-F5344CB8AC3E}">
        <p14:creationId xmlns:p14="http://schemas.microsoft.com/office/powerpoint/2010/main" val="4290921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9A3F-F790-4EB1-B32A-CFA7AFB6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Domain/Business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134F7-7E72-43B4-97E9-0E7E4046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9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/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1183</Words>
  <Application>Microsoft Office PowerPoint</Application>
  <PresentationFormat>Widescreen</PresentationFormat>
  <Paragraphs>266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/ Clean Architecture</vt:lpstr>
      <vt:lpstr>Domain Driven Design Execution Flow</vt:lpstr>
      <vt:lpstr>Domain Driven Design Core Building Blocks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</vt:lpstr>
      <vt:lpstr>Specifications</vt:lpstr>
      <vt:lpstr>Specifications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</vt:lpstr>
      <vt:lpstr>Domain/Business Exceptions</vt:lpstr>
      <vt:lpstr>Domain/Business Exceptions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149</cp:revision>
  <dcterms:created xsi:type="dcterms:W3CDTF">2019-07-06T13:27:31Z</dcterms:created>
  <dcterms:modified xsi:type="dcterms:W3CDTF">2019-07-17T12:05:50Z</dcterms:modified>
</cp:coreProperties>
</file>